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820" r:id="rId4"/>
    <p:sldId id="1821" r:id="rId5"/>
    <p:sldId id="1822" r:id="rId6"/>
    <p:sldId id="1823" r:id="rId7"/>
    <p:sldId id="1824" r:id="rId8"/>
    <p:sldId id="1825" r:id="rId9"/>
    <p:sldId id="1826" r:id="rId10"/>
    <p:sldId id="1827" r:id="rId11"/>
    <p:sldId id="1828" r:id="rId12"/>
    <p:sldId id="1829" r:id="rId13"/>
    <p:sldId id="1830" r:id="rId14"/>
    <p:sldId id="1831" r:id="rId15"/>
    <p:sldId id="1832" r:id="rId16"/>
    <p:sldId id="1833" r:id="rId17"/>
    <p:sldId id="1834" r:id="rId18"/>
    <p:sldId id="1835" r:id="rId19"/>
    <p:sldId id="1836" r:id="rId20"/>
    <p:sldId id="1837" r:id="rId21"/>
    <p:sldId id="1838" r:id="rId22"/>
    <p:sldId id="1839" r:id="rId2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711F4-F4FE-4625-A837-CF4E00724CD1}" v="798" dt="2022-12-17T18:16:30.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userId="61aa7c48ee0e3db0" providerId="LiveId" clId="{129711F4-F4FE-4625-A837-CF4E00724CD1}"/>
    <pc:docChg chg="custSel addSld delSld modSld">
      <pc:chgData name="Ed" userId="61aa7c48ee0e3db0" providerId="LiveId" clId="{129711F4-F4FE-4625-A837-CF4E00724CD1}" dt="2022-12-17T18:16:40.404" v="2034" actId="47"/>
      <pc:docMkLst>
        <pc:docMk/>
      </pc:docMkLst>
      <pc:sldChg chg="addSp modSp mod">
        <pc:chgData name="Ed" userId="61aa7c48ee0e3db0" providerId="LiveId" clId="{129711F4-F4FE-4625-A837-CF4E00724CD1}" dt="2022-12-16T20:36:22.276" v="35" actId="207"/>
        <pc:sldMkLst>
          <pc:docMk/>
          <pc:sldMk cId="1259847495" sldId="963"/>
        </pc:sldMkLst>
        <pc:spChg chg="mod">
          <ac:chgData name="Ed" userId="61aa7c48ee0e3db0" providerId="LiveId" clId="{129711F4-F4FE-4625-A837-CF4E00724CD1}" dt="2022-12-16T20:36:06.311" v="17" actId="255"/>
          <ac:spMkLst>
            <pc:docMk/>
            <pc:sldMk cId="1259847495" sldId="963"/>
            <ac:spMk id="2" creationId="{F08A2007-B9E6-48A8-9E5E-C98EDFD53C8F}"/>
          </ac:spMkLst>
        </pc:spChg>
        <pc:spChg chg="mod">
          <ac:chgData name="Ed" userId="61aa7c48ee0e3db0" providerId="LiveId" clId="{129711F4-F4FE-4625-A837-CF4E00724CD1}" dt="2022-12-16T20:36:22.276" v="35" actId="207"/>
          <ac:spMkLst>
            <pc:docMk/>
            <pc:sldMk cId="1259847495" sldId="963"/>
            <ac:spMk id="3" creationId="{F6C638D0-C884-48CF-BE26-27EEF100FAF2}"/>
          </ac:spMkLst>
        </pc:spChg>
        <pc:picChg chg="add mod ord">
          <ac:chgData name="Ed" userId="61aa7c48ee0e3db0" providerId="LiveId" clId="{129711F4-F4FE-4625-A837-CF4E00724CD1}" dt="2022-12-16T20:34:12.523" v="15" actId="962"/>
          <ac:picMkLst>
            <pc:docMk/>
            <pc:sldMk cId="1259847495" sldId="963"/>
            <ac:picMk id="5" creationId="{3F93484B-47A7-69E5-C7E3-FD2573494ADC}"/>
          </ac:picMkLst>
        </pc:picChg>
      </pc:sldChg>
      <pc:sldChg chg="addSp delSp modSp mod">
        <pc:chgData name="Ed" userId="61aa7c48ee0e3db0" providerId="LiveId" clId="{129711F4-F4FE-4625-A837-CF4E00724CD1}" dt="2022-12-16T20:30:04.297" v="9" actId="21"/>
        <pc:sldMkLst>
          <pc:docMk/>
          <pc:sldMk cId="3275922726" sldId="1127"/>
        </pc:sldMkLst>
        <pc:spChg chg="del">
          <ac:chgData name="Ed" userId="61aa7c48ee0e3db0" providerId="LiveId" clId="{129711F4-F4FE-4625-A837-CF4E00724CD1}" dt="2022-12-16T20:30:04.297" v="9" actId="21"/>
          <ac:spMkLst>
            <pc:docMk/>
            <pc:sldMk cId="3275922726" sldId="1127"/>
            <ac:spMk id="2" creationId="{F1588051-E0B5-4638-9205-E46E5525908B}"/>
          </ac:spMkLst>
        </pc:spChg>
        <pc:spChg chg="mod">
          <ac:chgData name="Ed" userId="61aa7c48ee0e3db0" providerId="LiveId" clId="{129711F4-F4FE-4625-A837-CF4E00724CD1}" dt="2022-12-16T20:29:51.474" v="8" actId="20577"/>
          <ac:spMkLst>
            <pc:docMk/>
            <pc:sldMk cId="3275922726" sldId="1127"/>
            <ac:spMk id="5" creationId="{0CAA8F06-2798-4F2A-8DC9-8E009C9AC104}"/>
          </ac:spMkLst>
        </pc:spChg>
        <pc:picChg chg="add mod ord">
          <ac:chgData name="Ed" userId="61aa7c48ee0e3db0" providerId="LiveId" clId="{129711F4-F4FE-4625-A837-CF4E00724CD1}" dt="2022-12-16T20:29:44.926" v="6" actId="962"/>
          <ac:picMkLst>
            <pc:docMk/>
            <pc:sldMk cId="3275922726" sldId="1127"/>
            <ac:picMk id="4" creationId="{31D38DD6-F055-2A77-B87B-947E233AC4EB}"/>
          </ac:picMkLst>
        </pc:picChg>
        <pc:picChg chg="del">
          <ac:chgData name="Ed" userId="61aa7c48ee0e3db0" providerId="LiveId" clId="{129711F4-F4FE-4625-A837-CF4E00724CD1}" dt="2022-12-16T20:29:02.187" v="0" actId="21"/>
          <ac:picMkLst>
            <pc:docMk/>
            <pc:sldMk cId="3275922726" sldId="1127"/>
            <ac:picMk id="6" creationId="{6D2EC448-9F9E-FE3D-3F55-1EC864EB8F2A}"/>
          </ac:picMkLst>
        </pc:picChg>
      </pc:sldChg>
      <pc:sldChg chg="del">
        <pc:chgData name="Ed" userId="61aa7c48ee0e3db0" providerId="LiveId" clId="{129711F4-F4FE-4625-A837-CF4E00724CD1}" dt="2022-12-17T18:16:32.572" v="2016" actId="47"/>
        <pc:sldMkLst>
          <pc:docMk/>
          <pc:sldMk cId="2250368610" sldId="1772"/>
        </pc:sldMkLst>
      </pc:sldChg>
      <pc:sldChg chg="del">
        <pc:chgData name="Ed" userId="61aa7c48ee0e3db0" providerId="LiveId" clId="{129711F4-F4FE-4625-A837-CF4E00724CD1}" dt="2022-12-17T18:16:33.014" v="2017" actId="47"/>
        <pc:sldMkLst>
          <pc:docMk/>
          <pc:sldMk cId="3126942201" sldId="1795"/>
        </pc:sldMkLst>
      </pc:sldChg>
      <pc:sldChg chg="del">
        <pc:chgData name="Ed" userId="61aa7c48ee0e3db0" providerId="LiveId" clId="{129711F4-F4FE-4625-A837-CF4E00724CD1}" dt="2022-12-17T18:16:33.328" v="2018" actId="47"/>
        <pc:sldMkLst>
          <pc:docMk/>
          <pc:sldMk cId="832355329" sldId="1796"/>
        </pc:sldMkLst>
      </pc:sldChg>
      <pc:sldChg chg="del">
        <pc:chgData name="Ed" userId="61aa7c48ee0e3db0" providerId="LiveId" clId="{129711F4-F4FE-4625-A837-CF4E00724CD1}" dt="2022-12-17T18:16:34.544" v="2022" actId="47"/>
        <pc:sldMkLst>
          <pc:docMk/>
          <pc:sldMk cId="1600694326" sldId="1797"/>
        </pc:sldMkLst>
      </pc:sldChg>
      <pc:sldChg chg="del">
        <pc:chgData name="Ed" userId="61aa7c48ee0e3db0" providerId="LiveId" clId="{129711F4-F4FE-4625-A837-CF4E00724CD1}" dt="2022-12-17T18:16:37.567" v="2031" actId="47"/>
        <pc:sldMkLst>
          <pc:docMk/>
          <pc:sldMk cId="3763975138" sldId="1799"/>
        </pc:sldMkLst>
      </pc:sldChg>
      <pc:sldChg chg="del">
        <pc:chgData name="Ed" userId="61aa7c48ee0e3db0" providerId="LiveId" clId="{129711F4-F4FE-4625-A837-CF4E00724CD1}" dt="2022-12-17T18:16:33.619" v="2019" actId="47"/>
        <pc:sldMkLst>
          <pc:docMk/>
          <pc:sldMk cId="471275283" sldId="1806"/>
        </pc:sldMkLst>
      </pc:sldChg>
      <pc:sldChg chg="del">
        <pc:chgData name="Ed" userId="61aa7c48ee0e3db0" providerId="LiveId" clId="{129711F4-F4FE-4625-A837-CF4E00724CD1}" dt="2022-12-17T18:16:33.890" v="2020" actId="47"/>
        <pc:sldMkLst>
          <pc:docMk/>
          <pc:sldMk cId="2356598415" sldId="1807"/>
        </pc:sldMkLst>
      </pc:sldChg>
      <pc:sldChg chg="del">
        <pc:chgData name="Ed" userId="61aa7c48ee0e3db0" providerId="LiveId" clId="{129711F4-F4FE-4625-A837-CF4E00724CD1}" dt="2022-12-17T18:16:34.216" v="2021" actId="47"/>
        <pc:sldMkLst>
          <pc:docMk/>
          <pc:sldMk cId="3929989957" sldId="1808"/>
        </pc:sldMkLst>
      </pc:sldChg>
      <pc:sldChg chg="del">
        <pc:chgData name="Ed" userId="61aa7c48ee0e3db0" providerId="LiveId" clId="{129711F4-F4FE-4625-A837-CF4E00724CD1}" dt="2022-12-17T18:16:34.840" v="2023" actId="47"/>
        <pc:sldMkLst>
          <pc:docMk/>
          <pc:sldMk cId="1995122632" sldId="1809"/>
        </pc:sldMkLst>
      </pc:sldChg>
      <pc:sldChg chg="del">
        <pc:chgData name="Ed" userId="61aa7c48ee0e3db0" providerId="LiveId" clId="{129711F4-F4FE-4625-A837-CF4E00724CD1}" dt="2022-12-17T18:16:35.123" v="2024" actId="47"/>
        <pc:sldMkLst>
          <pc:docMk/>
          <pc:sldMk cId="1762040915" sldId="1810"/>
        </pc:sldMkLst>
      </pc:sldChg>
      <pc:sldChg chg="del">
        <pc:chgData name="Ed" userId="61aa7c48ee0e3db0" providerId="LiveId" clId="{129711F4-F4FE-4625-A837-CF4E00724CD1}" dt="2022-12-17T18:16:35.392" v="2025" actId="47"/>
        <pc:sldMkLst>
          <pc:docMk/>
          <pc:sldMk cId="1167052547" sldId="1811"/>
        </pc:sldMkLst>
      </pc:sldChg>
      <pc:sldChg chg="del">
        <pc:chgData name="Ed" userId="61aa7c48ee0e3db0" providerId="LiveId" clId="{129711F4-F4FE-4625-A837-CF4E00724CD1}" dt="2022-12-17T18:16:35.656" v="2026" actId="47"/>
        <pc:sldMkLst>
          <pc:docMk/>
          <pc:sldMk cId="3224734062" sldId="1812"/>
        </pc:sldMkLst>
      </pc:sldChg>
      <pc:sldChg chg="del">
        <pc:chgData name="Ed" userId="61aa7c48ee0e3db0" providerId="LiveId" clId="{129711F4-F4FE-4625-A837-CF4E00724CD1}" dt="2022-12-17T18:16:36.113" v="2027" actId="47"/>
        <pc:sldMkLst>
          <pc:docMk/>
          <pc:sldMk cId="804799077" sldId="1813"/>
        </pc:sldMkLst>
      </pc:sldChg>
      <pc:sldChg chg="del">
        <pc:chgData name="Ed" userId="61aa7c48ee0e3db0" providerId="LiveId" clId="{129711F4-F4FE-4625-A837-CF4E00724CD1}" dt="2022-12-17T18:16:36.523" v="2028" actId="47"/>
        <pc:sldMkLst>
          <pc:docMk/>
          <pc:sldMk cId="9083987" sldId="1814"/>
        </pc:sldMkLst>
      </pc:sldChg>
      <pc:sldChg chg="del">
        <pc:chgData name="Ed" userId="61aa7c48ee0e3db0" providerId="LiveId" clId="{129711F4-F4FE-4625-A837-CF4E00724CD1}" dt="2022-12-17T18:16:36.836" v="2029" actId="47"/>
        <pc:sldMkLst>
          <pc:docMk/>
          <pc:sldMk cId="3293062517" sldId="1815"/>
        </pc:sldMkLst>
      </pc:sldChg>
      <pc:sldChg chg="del">
        <pc:chgData name="Ed" userId="61aa7c48ee0e3db0" providerId="LiveId" clId="{129711F4-F4FE-4625-A837-CF4E00724CD1}" dt="2022-12-17T18:16:37.180" v="2030" actId="47"/>
        <pc:sldMkLst>
          <pc:docMk/>
          <pc:sldMk cId="3911884860" sldId="1816"/>
        </pc:sldMkLst>
      </pc:sldChg>
      <pc:sldChg chg="del">
        <pc:chgData name="Ed" userId="61aa7c48ee0e3db0" providerId="LiveId" clId="{129711F4-F4FE-4625-A837-CF4E00724CD1}" dt="2022-12-17T18:16:37.906" v="2032" actId="47"/>
        <pc:sldMkLst>
          <pc:docMk/>
          <pc:sldMk cId="3777175626" sldId="1817"/>
        </pc:sldMkLst>
      </pc:sldChg>
      <pc:sldChg chg="del">
        <pc:chgData name="Ed" userId="61aa7c48ee0e3db0" providerId="LiveId" clId="{129711F4-F4FE-4625-A837-CF4E00724CD1}" dt="2022-12-17T18:16:38.212" v="2033" actId="47"/>
        <pc:sldMkLst>
          <pc:docMk/>
          <pc:sldMk cId="3558120194" sldId="1818"/>
        </pc:sldMkLst>
      </pc:sldChg>
      <pc:sldChg chg="del">
        <pc:chgData name="Ed" userId="61aa7c48ee0e3db0" providerId="LiveId" clId="{129711F4-F4FE-4625-A837-CF4E00724CD1}" dt="2022-12-17T18:16:40.404" v="2034" actId="47"/>
        <pc:sldMkLst>
          <pc:docMk/>
          <pc:sldMk cId="3059103979" sldId="1819"/>
        </pc:sldMkLst>
      </pc:sldChg>
      <pc:sldChg chg="modSp add mod">
        <pc:chgData name="Ed" userId="61aa7c48ee0e3db0" providerId="LiveId" clId="{129711F4-F4FE-4625-A837-CF4E00724CD1}" dt="2022-12-16T20:37:47.286" v="49" actId="20577"/>
        <pc:sldMkLst>
          <pc:docMk/>
          <pc:sldMk cId="2931284513" sldId="1820"/>
        </pc:sldMkLst>
        <pc:spChg chg="mod">
          <ac:chgData name="Ed" userId="61aa7c48ee0e3db0" providerId="LiveId" clId="{129711F4-F4FE-4625-A837-CF4E00724CD1}" dt="2022-12-16T20:37:40.912" v="40" actId="255"/>
          <ac:spMkLst>
            <pc:docMk/>
            <pc:sldMk cId="2931284513" sldId="1820"/>
            <ac:spMk id="2" creationId="{F08A2007-B9E6-48A8-9E5E-C98EDFD53C8F}"/>
          </ac:spMkLst>
        </pc:spChg>
        <pc:spChg chg="mod">
          <ac:chgData name="Ed" userId="61aa7c48ee0e3db0" providerId="LiveId" clId="{129711F4-F4FE-4625-A837-CF4E00724CD1}" dt="2022-12-16T20:37:47.286" v="49" actId="20577"/>
          <ac:spMkLst>
            <pc:docMk/>
            <pc:sldMk cId="2931284513" sldId="1820"/>
            <ac:spMk id="3" creationId="{F6C638D0-C884-48CF-BE26-27EEF100FAF2}"/>
          </ac:spMkLst>
        </pc:spChg>
      </pc:sldChg>
      <pc:sldChg chg="modSp add mod">
        <pc:chgData name="Ed" userId="61aa7c48ee0e3db0" providerId="LiveId" clId="{129711F4-F4FE-4625-A837-CF4E00724CD1}" dt="2022-12-16T20:38:31.885" v="69" actId="20577"/>
        <pc:sldMkLst>
          <pc:docMk/>
          <pc:sldMk cId="3634778434" sldId="1821"/>
        </pc:sldMkLst>
        <pc:spChg chg="mod">
          <ac:chgData name="Ed" userId="61aa7c48ee0e3db0" providerId="LiveId" clId="{129711F4-F4FE-4625-A837-CF4E00724CD1}" dt="2022-12-16T20:38:19.376" v="51" actId="255"/>
          <ac:spMkLst>
            <pc:docMk/>
            <pc:sldMk cId="3634778434" sldId="1821"/>
            <ac:spMk id="2" creationId="{F08A2007-B9E6-48A8-9E5E-C98EDFD53C8F}"/>
          </ac:spMkLst>
        </pc:spChg>
        <pc:spChg chg="mod">
          <ac:chgData name="Ed" userId="61aa7c48ee0e3db0" providerId="LiveId" clId="{129711F4-F4FE-4625-A837-CF4E00724CD1}" dt="2022-12-16T20:38:31.885" v="69" actId="20577"/>
          <ac:spMkLst>
            <pc:docMk/>
            <pc:sldMk cId="3634778434" sldId="1821"/>
            <ac:spMk id="3" creationId="{F6C638D0-C884-48CF-BE26-27EEF100FAF2}"/>
          </ac:spMkLst>
        </pc:spChg>
      </pc:sldChg>
      <pc:sldChg chg="modSp add mod">
        <pc:chgData name="Ed" userId="61aa7c48ee0e3db0" providerId="LiveId" clId="{129711F4-F4FE-4625-A837-CF4E00724CD1}" dt="2022-12-17T17:18:04.425" v="86" actId="20577"/>
        <pc:sldMkLst>
          <pc:docMk/>
          <pc:sldMk cId="148324642" sldId="1822"/>
        </pc:sldMkLst>
        <pc:spChg chg="mod">
          <ac:chgData name="Ed" userId="61aa7c48ee0e3db0" providerId="LiveId" clId="{129711F4-F4FE-4625-A837-CF4E00724CD1}" dt="2022-12-17T17:17:58.538" v="81" actId="255"/>
          <ac:spMkLst>
            <pc:docMk/>
            <pc:sldMk cId="148324642" sldId="1822"/>
            <ac:spMk id="2" creationId="{F08A2007-B9E6-48A8-9E5E-C98EDFD53C8F}"/>
          </ac:spMkLst>
        </pc:spChg>
        <pc:spChg chg="mod">
          <ac:chgData name="Ed" userId="61aa7c48ee0e3db0" providerId="LiveId" clId="{129711F4-F4FE-4625-A837-CF4E00724CD1}" dt="2022-12-17T17:18:04.425" v="86" actId="20577"/>
          <ac:spMkLst>
            <pc:docMk/>
            <pc:sldMk cId="148324642" sldId="1822"/>
            <ac:spMk id="3" creationId="{F6C638D0-C884-48CF-BE26-27EEF100FAF2}"/>
          </ac:spMkLst>
        </pc:spChg>
      </pc:sldChg>
      <pc:sldChg chg="delSp add mod">
        <pc:chgData name="Ed" userId="61aa7c48ee0e3db0" providerId="LiveId" clId="{129711F4-F4FE-4625-A837-CF4E00724CD1}" dt="2022-12-17T17:19:00.042" v="88" actId="21"/>
        <pc:sldMkLst>
          <pc:docMk/>
          <pc:sldMk cId="3348292572" sldId="1823"/>
        </pc:sldMkLst>
        <pc:spChg chg="del">
          <ac:chgData name="Ed" userId="61aa7c48ee0e3db0" providerId="LiveId" clId="{129711F4-F4FE-4625-A837-CF4E00724CD1}" dt="2022-12-17T17:19:00.042" v="88" actId="21"/>
          <ac:spMkLst>
            <pc:docMk/>
            <pc:sldMk cId="3348292572" sldId="1823"/>
            <ac:spMk id="5" creationId="{0CAA8F06-2798-4F2A-8DC9-8E009C9AC104}"/>
          </ac:spMkLst>
        </pc:spChg>
      </pc:sldChg>
      <pc:sldChg chg="modSp add mod">
        <pc:chgData name="Ed" userId="61aa7c48ee0e3db0" providerId="LiveId" clId="{129711F4-F4FE-4625-A837-CF4E00724CD1}" dt="2022-12-17T17:20:57.496" v="129" actId="6549"/>
        <pc:sldMkLst>
          <pc:docMk/>
          <pc:sldMk cId="2055057921" sldId="1824"/>
        </pc:sldMkLst>
        <pc:spChg chg="mod">
          <ac:chgData name="Ed" userId="61aa7c48ee0e3db0" providerId="LiveId" clId="{129711F4-F4FE-4625-A837-CF4E00724CD1}" dt="2022-12-17T17:20:41.298" v="92" actId="255"/>
          <ac:spMkLst>
            <pc:docMk/>
            <pc:sldMk cId="2055057921" sldId="1824"/>
            <ac:spMk id="2" creationId="{F08A2007-B9E6-48A8-9E5E-C98EDFD53C8F}"/>
          </ac:spMkLst>
        </pc:spChg>
        <pc:spChg chg="mod">
          <ac:chgData name="Ed" userId="61aa7c48ee0e3db0" providerId="LiveId" clId="{129711F4-F4FE-4625-A837-CF4E00724CD1}" dt="2022-12-17T17:20:57.496" v="129" actId="6549"/>
          <ac:spMkLst>
            <pc:docMk/>
            <pc:sldMk cId="2055057921" sldId="1824"/>
            <ac:spMk id="3" creationId="{F6C638D0-C884-48CF-BE26-27EEF100FAF2}"/>
          </ac:spMkLst>
        </pc:spChg>
      </pc:sldChg>
      <pc:sldChg chg="modSp add mod">
        <pc:chgData name="Ed" userId="61aa7c48ee0e3db0" providerId="LiveId" clId="{129711F4-F4FE-4625-A837-CF4E00724CD1}" dt="2022-12-17T17:23:23.340" v="225" actId="1035"/>
        <pc:sldMkLst>
          <pc:docMk/>
          <pc:sldMk cId="2144542504" sldId="1825"/>
        </pc:sldMkLst>
        <pc:spChg chg="mod">
          <ac:chgData name="Ed" userId="61aa7c48ee0e3db0" providerId="LiveId" clId="{129711F4-F4FE-4625-A837-CF4E00724CD1}" dt="2022-12-17T17:23:23.340" v="225" actId="1035"/>
          <ac:spMkLst>
            <pc:docMk/>
            <pc:sldMk cId="2144542504" sldId="1825"/>
            <ac:spMk id="2" creationId="{F08A2007-B9E6-48A8-9E5E-C98EDFD53C8F}"/>
          </ac:spMkLst>
        </pc:spChg>
        <pc:spChg chg="mod">
          <ac:chgData name="Ed" userId="61aa7c48ee0e3db0" providerId="LiveId" clId="{129711F4-F4FE-4625-A837-CF4E00724CD1}" dt="2022-12-17T17:21:30.287" v="146" actId="20577"/>
          <ac:spMkLst>
            <pc:docMk/>
            <pc:sldMk cId="2144542504" sldId="1825"/>
            <ac:spMk id="3" creationId="{F6C638D0-C884-48CF-BE26-27EEF100FAF2}"/>
          </ac:spMkLst>
        </pc:spChg>
      </pc:sldChg>
      <pc:sldChg chg="modSp add mod">
        <pc:chgData name="Ed" userId="61aa7c48ee0e3db0" providerId="LiveId" clId="{129711F4-F4FE-4625-A837-CF4E00724CD1}" dt="2022-12-17T17:25:25.842" v="356" actId="255"/>
        <pc:sldMkLst>
          <pc:docMk/>
          <pc:sldMk cId="1507503069" sldId="1826"/>
        </pc:sldMkLst>
        <pc:spChg chg="mod">
          <ac:chgData name="Ed" userId="61aa7c48ee0e3db0" providerId="LiveId" clId="{129711F4-F4FE-4625-A837-CF4E00724CD1}" dt="2022-12-17T17:25:25.842" v="356" actId="255"/>
          <ac:spMkLst>
            <pc:docMk/>
            <pc:sldMk cId="1507503069" sldId="1826"/>
            <ac:spMk id="2" creationId="{F08A2007-B9E6-48A8-9E5E-C98EDFD53C8F}"/>
          </ac:spMkLst>
        </pc:spChg>
        <pc:spChg chg="mod">
          <ac:chgData name="Ed" userId="61aa7c48ee0e3db0" providerId="LiveId" clId="{129711F4-F4FE-4625-A837-CF4E00724CD1}" dt="2022-12-17T17:24:37.908" v="270" actId="20577"/>
          <ac:spMkLst>
            <pc:docMk/>
            <pc:sldMk cId="1507503069" sldId="1826"/>
            <ac:spMk id="3" creationId="{F6C638D0-C884-48CF-BE26-27EEF100FAF2}"/>
          </ac:spMkLst>
        </pc:spChg>
        <pc:picChg chg="mod">
          <ac:chgData name="Ed" userId="61aa7c48ee0e3db0" providerId="LiveId" clId="{129711F4-F4FE-4625-A837-CF4E00724CD1}" dt="2022-12-17T17:25:02.038" v="303" actId="1036"/>
          <ac:picMkLst>
            <pc:docMk/>
            <pc:sldMk cId="1507503069" sldId="1826"/>
            <ac:picMk id="5" creationId="{3F93484B-47A7-69E5-C7E3-FD2573494ADC}"/>
          </ac:picMkLst>
        </pc:picChg>
      </pc:sldChg>
      <pc:sldChg chg="modSp add mod modAnim">
        <pc:chgData name="Ed" userId="61aa7c48ee0e3db0" providerId="LiveId" clId="{129711F4-F4FE-4625-A837-CF4E00724CD1}" dt="2022-12-17T17:31:53.017" v="768" actId="255"/>
        <pc:sldMkLst>
          <pc:docMk/>
          <pc:sldMk cId="3616957040" sldId="1827"/>
        </pc:sldMkLst>
        <pc:spChg chg="mod">
          <ac:chgData name="Ed" userId="61aa7c48ee0e3db0" providerId="LiveId" clId="{129711F4-F4FE-4625-A837-CF4E00724CD1}" dt="2022-12-17T17:31:53.017" v="768" actId="255"/>
          <ac:spMkLst>
            <pc:docMk/>
            <pc:sldMk cId="3616957040" sldId="1827"/>
            <ac:spMk id="2" creationId="{F08A2007-B9E6-48A8-9E5E-C98EDFD53C8F}"/>
          </ac:spMkLst>
        </pc:spChg>
      </pc:sldChg>
      <pc:sldChg chg="modSp add mod">
        <pc:chgData name="Ed" userId="61aa7c48ee0e3db0" providerId="LiveId" clId="{129711F4-F4FE-4625-A837-CF4E00724CD1}" dt="2022-12-17T17:56:05.023" v="1395" actId="313"/>
        <pc:sldMkLst>
          <pc:docMk/>
          <pc:sldMk cId="1638036329" sldId="1828"/>
        </pc:sldMkLst>
        <pc:spChg chg="mod">
          <ac:chgData name="Ed" userId="61aa7c48ee0e3db0" providerId="LiveId" clId="{129711F4-F4FE-4625-A837-CF4E00724CD1}" dt="2022-12-17T17:50:01.838" v="1368" actId="20577"/>
          <ac:spMkLst>
            <pc:docMk/>
            <pc:sldMk cId="1638036329" sldId="1828"/>
            <ac:spMk id="2" creationId="{F08A2007-B9E6-48A8-9E5E-C98EDFD53C8F}"/>
          </ac:spMkLst>
        </pc:spChg>
        <pc:spChg chg="mod">
          <ac:chgData name="Ed" userId="61aa7c48ee0e3db0" providerId="LiveId" clId="{129711F4-F4FE-4625-A837-CF4E00724CD1}" dt="2022-12-17T17:56:05.023" v="1395" actId="313"/>
          <ac:spMkLst>
            <pc:docMk/>
            <pc:sldMk cId="1638036329" sldId="1828"/>
            <ac:spMk id="3" creationId="{F6C638D0-C884-48CF-BE26-27EEF100FAF2}"/>
          </ac:spMkLst>
        </pc:spChg>
      </pc:sldChg>
      <pc:sldChg chg="modSp add mod">
        <pc:chgData name="Ed" userId="61aa7c48ee0e3db0" providerId="LiveId" clId="{129711F4-F4FE-4625-A837-CF4E00724CD1}" dt="2022-12-17T17:51:29.642" v="1394" actId="20577"/>
        <pc:sldMkLst>
          <pc:docMk/>
          <pc:sldMk cId="3947492271" sldId="1829"/>
        </pc:sldMkLst>
        <pc:spChg chg="mod">
          <ac:chgData name="Ed" userId="61aa7c48ee0e3db0" providerId="LiveId" clId="{129711F4-F4FE-4625-A837-CF4E00724CD1}" dt="2022-12-17T17:51:20.900" v="1371" actId="255"/>
          <ac:spMkLst>
            <pc:docMk/>
            <pc:sldMk cId="3947492271" sldId="1829"/>
            <ac:spMk id="2" creationId="{F08A2007-B9E6-48A8-9E5E-C98EDFD53C8F}"/>
          </ac:spMkLst>
        </pc:spChg>
        <pc:spChg chg="mod">
          <ac:chgData name="Ed" userId="61aa7c48ee0e3db0" providerId="LiveId" clId="{129711F4-F4FE-4625-A837-CF4E00724CD1}" dt="2022-12-17T17:51:29.642" v="1394" actId="20577"/>
          <ac:spMkLst>
            <pc:docMk/>
            <pc:sldMk cId="3947492271" sldId="1829"/>
            <ac:spMk id="3" creationId="{F6C638D0-C884-48CF-BE26-27EEF100FAF2}"/>
          </ac:spMkLst>
        </pc:spChg>
      </pc:sldChg>
      <pc:sldChg chg="modSp add modAnim">
        <pc:chgData name="Ed" userId="61aa7c48ee0e3db0" providerId="LiveId" clId="{129711F4-F4FE-4625-A837-CF4E00724CD1}" dt="2022-12-17T18:10:05.241" v="1906" actId="20577"/>
        <pc:sldMkLst>
          <pc:docMk/>
          <pc:sldMk cId="2864433289" sldId="1830"/>
        </pc:sldMkLst>
        <pc:spChg chg="mod">
          <ac:chgData name="Ed" userId="61aa7c48ee0e3db0" providerId="LiveId" clId="{129711F4-F4FE-4625-A837-CF4E00724CD1}" dt="2022-12-17T18:10:05.241" v="1906" actId="20577"/>
          <ac:spMkLst>
            <pc:docMk/>
            <pc:sldMk cId="2864433289" sldId="1830"/>
            <ac:spMk id="2" creationId="{F08A2007-B9E6-48A8-9E5E-C98EDFD53C8F}"/>
          </ac:spMkLst>
        </pc:spChg>
      </pc:sldChg>
      <pc:sldChg chg="modSp add modAnim">
        <pc:chgData name="Ed" userId="61aa7c48ee0e3db0" providerId="LiveId" clId="{129711F4-F4FE-4625-A837-CF4E00724CD1}" dt="2022-12-17T18:09:58.608" v="1899" actId="20577"/>
        <pc:sldMkLst>
          <pc:docMk/>
          <pc:sldMk cId="620430657" sldId="1831"/>
        </pc:sldMkLst>
        <pc:spChg chg="mod">
          <ac:chgData name="Ed" userId="61aa7c48ee0e3db0" providerId="LiveId" clId="{129711F4-F4FE-4625-A837-CF4E00724CD1}" dt="2022-12-17T18:09:58.608" v="1899" actId="20577"/>
          <ac:spMkLst>
            <pc:docMk/>
            <pc:sldMk cId="620430657" sldId="1831"/>
            <ac:spMk id="2" creationId="{F08A2007-B9E6-48A8-9E5E-C98EDFD53C8F}"/>
          </ac:spMkLst>
        </pc:spChg>
      </pc:sldChg>
      <pc:sldChg chg="modSp add mod">
        <pc:chgData name="Ed" userId="61aa7c48ee0e3db0" providerId="LiveId" clId="{129711F4-F4FE-4625-A837-CF4E00724CD1}" dt="2022-12-17T18:08:00.271" v="1800" actId="20577"/>
        <pc:sldMkLst>
          <pc:docMk/>
          <pc:sldMk cId="805050503" sldId="1832"/>
        </pc:sldMkLst>
        <pc:spChg chg="mod">
          <ac:chgData name="Ed" userId="61aa7c48ee0e3db0" providerId="LiveId" clId="{129711F4-F4FE-4625-A837-CF4E00724CD1}" dt="2022-12-17T18:07:53.302" v="1786" actId="255"/>
          <ac:spMkLst>
            <pc:docMk/>
            <pc:sldMk cId="805050503" sldId="1832"/>
            <ac:spMk id="2" creationId="{F08A2007-B9E6-48A8-9E5E-C98EDFD53C8F}"/>
          </ac:spMkLst>
        </pc:spChg>
        <pc:spChg chg="mod">
          <ac:chgData name="Ed" userId="61aa7c48ee0e3db0" providerId="LiveId" clId="{129711F4-F4FE-4625-A837-CF4E00724CD1}" dt="2022-12-17T18:08:00.271" v="1800" actId="20577"/>
          <ac:spMkLst>
            <pc:docMk/>
            <pc:sldMk cId="805050503" sldId="1832"/>
            <ac:spMk id="3" creationId="{F6C638D0-C884-48CF-BE26-27EEF100FAF2}"/>
          </ac:spMkLst>
        </pc:spChg>
      </pc:sldChg>
      <pc:sldChg chg="modSp add mod">
        <pc:chgData name="Ed" userId="61aa7c48ee0e3db0" providerId="LiveId" clId="{129711F4-F4FE-4625-A837-CF4E00724CD1}" dt="2022-12-17T18:09:04.370" v="1840" actId="255"/>
        <pc:sldMkLst>
          <pc:docMk/>
          <pc:sldMk cId="1690685000" sldId="1833"/>
        </pc:sldMkLst>
        <pc:spChg chg="mod">
          <ac:chgData name="Ed" userId="61aa7c48ee0e3db0" providerId="LiveId" clId="{129711F4-F4FE-4625-A837-CF4E00724CD1}" dt="2022-12-17T18:09:04.370" v="1840" actId="255"/>
          <ac:spMkLst>
            <pc:docMk/>
            <pc:sldMk cId="1690685000" sldId="1833"/>
            <ac:spMk id="2" creationId="{F08A2007-B9E6-48A8-9E5E-C98EDFD53C8F}"/>
          </ac:spMkLst>
        </pc:spChg>
        <pc:spChg chg="mod">
          <ac:chgData name="Ed" userId="61aa7c48ee0e3db0" providerId="LiveId" clId="{129711F4-F4FE-4625-A837-CF4E00724CD1}" dt="2022-12-17T18:08:25.967" v="1819" actId="20577"/>
          <ac:spMkLst>
            <pc:docMk/>
            <pc:sldMk cId="1690685000" sldId="1833"/>
            <ac:spMk id="3" creationId="{F6C638D0-C884-48CF-BE26-27EEF100FAF2}"/>
          </ac:spMkLst>
        </pc:spChg>
      </pc:sldChg>
      <pc:sldChg chg="modSp add mod">
        <pc:chgData name="Ed" userId="61aa7c48ee0e3db0" providerId="LiveId" clId="{129711F4-F4FE-4625-A837-CF4E00724CD1}" dt="2022-12-17T18:08:58.375" v="1839" actId="20577"/>
        <pc:sldMkLst>
          <pc:docMk/>
          <pc:sldMk cId="661980102" sldId="1834"/>
        </pc:sldMkLst>
        <pc:spChg chg="mod">
          <ac:chgData name="Ed" userId="61aa7c48ee0e3db0" providerId="LiveId" clId="{129711F4-F4FE-4625-A837-CF4E00724CD1}" dt="2022-12-17T18:08:45.797" v="1822" actId="255"/>
          <ac:spMkLst>
            <pc:docMk/>
            <pc:sldMk cId="661980102" sldId="1834"/>
            <ac:spMk id="2" creationId="{F08A2007-B9E6-48A8-9E5E-C98EDFD53C8F}"/>
          </ac:spMkLst>
        </pc:spChg>
        <pc:spChg chg="mod">
          <ac:chgData name="Ed" userId="61aa7c48ee0e3db0" providerId="LiveId" clId="{129711F4-F4FE-4625-A837-CF4E00724CD1}" dt="2022-12-17T18:08:58.375" v="1839" actId="20577"/>
          <ac:spMkLst>
            <pc:docMk/>
            <pc:sldMk cId="661980102" sldId="1834"/>
            <ac:spMk id="3" creationId="{F6C638D0-C884-48CF-BE26-27EEF100FAF2}"/>
          </ac:spMkLst>
        </pc:spChg>
      </pc:sldChg>
      <pc:sldChg chg="modSp add modAnim">
        <pc:chgData name="Ed" userId="61aa7c48ee0e3db0" providerId="LiveId" clId="{129711F4-F4FE-4625-A837-CF4E00724CD1}" dt="2022-12-17T18:11:17.315" v="1927"/>
        <pc:sldMkLst>
          <pc:docMk/>
          <pc:sldMk cId="516853612" sldId="1835"/>
        </pc:sldMkLst>
        <pc:spChg chg="mod">
          <ac:chgData name="Ed" userId="61aa7c48ee0e3db0" providerId="LiveId" clId="{129711F4-F4FE-4625-A837-CF4E00724CD1}" dt="2022-12-17T18:10:52.698" v="1915" actId="5793"/>
          <ac:spMkLst>
            <pc:docMk/>
            <pc:sldMk cId="516853612" sldId="1835"/>
            <ac:spMk id="2" creationId="{F08A2007-B9E6-48A8-9E5E-C98EDFD53C8F}"/>
          </ac:spMkLst>
        </pc:spChg>
      </pc:sldChg>
      <pc:sldChg chg="modSp add mod">
        <pc:chgData name="Ed" userId="61aa7c48ee0e3db0" providerId="LiveId" clId="{129711F4-F4FE-4625-A837-CF4E00724CD1}" dt="2022-12-17T18:12:40.926" v="1944" actId="20577"/>
        <pc:sldMkLst>
          <pc:docMk/>
          <pc:sldMk cId="3418821937" sldId="1836"/>
        </pc:sldMkLst>
        <pc:spChg chg="mod">
          <ac:chgData name="Ed" userId="61aa7c48ee0e3db0" providerId="LiveId" clId="{129711F4-F4FE-4625-A837-CF4E00724CD1}" dt="2022-12-17T18:12:33.745" v="1931" actId="255"/>
          <ac:spMkLst>
            <pc:docMk/>
            <pc:sldMk cId="3418821937" sldId="1836"/>
            <ac:spMk id="2" creationId="{F08A2007-B9E6-48A8-9E5E-C98EDFD53C8F}"/>
          </ac:spMkLst>
        </pc:spChg>
        <pc:spChg chg="mod">
          <ac:chgData name="Ed" userId="61aa7c48ee0e3db0" providerId="LiveId" clId="{129711F4-F4FE-4625-A837-CF4E00724CD1}" dt="2022-12-17T18:12:40.926" v="1944" actId="20577"/>
          <ac:spMkLst>
            <pc:docMk/>
            <pc:sldMk cId="3418821937" sldId="1836"/>
            <ac:spMk id="3" creationId="{F6C638D0-C884-48CF-BE26-27EEF100FAF2}"/>
          </ac:spMkLst>
        </pc:spChg>
      </pc:sldChg>
      <pc:sldChg chg="modSp add mod">
        <pc:chgData name="Ed" userId="61aa7c48ee0e3db0" providerId="LiveId" clId="{129711F4-F4FE-4625-A837-CF4E00724CD1}" dt="2022-12-17T18:13:14.909" v="1969" actId="20577"/>
        <pc:sldMkLst>
          <pc:docMk/>
          <pc:sldMk cId="3051959616" sldId="1837"/>
        </pc:sldMkLst>
        <pc:spChg chg="mod">
          <ac:chgData name="Ed" userId="61aa7c48ee0e3db0" providerId="LiveId" clId="{129711F4-F4FE-4625-A837-CF4E00724CD1}" dt="2022-12-17T18:12:59.291" v="1946" actId="255"/>
          <ac:spMkLst>
            <pc:docMk/>
            <pc:sldMk cId="3051959616" sldId="1837"/>
            <ac:spMk id="2" creationId="{F08A2007-B9E6-48A8-9E5E-C98EDFD53C8F}"/>
          </ac:spMkLst>
        </pc:spChg>
        <pc:spChg chg="mod">
          <ac:chgData name="Ed" userId="61aa7c48ee0e3db0" providerId="LiveId" clId="{129711F4-F4FE-4625-A837-CF4E00724CD1}" dt="2022-12-17T18:13:14.909" v="1969" actId="20577"/>
          <ac:spMkLst>
            <pc:docMk/>
            <pc:sldMk cId="3051959616" sldId="1837"/>
            <ac:spMk id="3" creationId="{F6C638D0-C884-48CF-BE26-27EEF100FAF2}"/>
          </ac:spMkLst>
        </pc:spChg>
      </pc:sldChg>
      <pc:sldChg chg="modSp add mod">
        <pc:chgData name="Ed" userId="61aa7c48ee0e3db0" providerId="LiveId" clId="{129711F4-F4FE-4625-A837-CF4E00724CD1}" dt="2022-12-17T18:15:52.877" v="2014" actId="2711"/>
        <pc:sldMkLst>
          <pc:docMk/>
          <pc:sldMk cId="3710737749" sldId="1838"/>
        </pc:sldMkLst>
        <pc:spChg chg="mod">
          <ac:chgData name="Ed" userId="61aa7c48ee0e3db0" providerId="LiveId" clId="{129711F4-F4FE-4625-A837-CF4E00724CD1}" dt="2022-12-17T18:15:52.877" v="2014" actId="2711"/>
          <ac:spMkLst>
            <pc:docMk/>
            <pc:sldMk cId="3710737749" sldId="1838"/>
            <ac:spMk id="2" creationId="{F08A2007-B9E6-48A8-9E5E-C98EDFD53C8F}"/>
          </ac:spMkLst>
        </pc:spChg>
      </pc:sldChg>
      <pc:sldChg chg="add">
        <pc:chgData name="Ed" userId="61aa7c48ee0e3db0" providerId="LiveId" clId="{129711F4-F4FE-4625-A837-CF4E00724CD1}" dt="2022-12-17T18:16:30.458" v="2015"/>
        <pc:sldMkLst>
          <pc:docMk/>
          <pc:sldMk cId="3116569021" sldId="183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12/17/2022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12/17/2022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12/17/2022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12/17/2022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d">
            <a:extLst>
              <a:ext uri="{FF2B5EF4-FFF2-40B4-BE49-F238E27FC236}">
                <a16:creationId xmlns:a16="http://schemas.microsoft.com/office/drawing/2014/main" id="{31D38DD6-F055-2A77-B87B-947E233AC4EB}"/>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December 18, 2022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Come Thou Long Expected Jesus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6392"/>
            <a:ext cx="11590636" cy="4924425"/>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b="1" dirty="0">
                <a:effectLst/>
                <a:latin typeface="Arial" panose="020B0604020202020204" pitchFamily="34" charset="0"/>
                <a:ea typeface="Calibri" panose="020F0502020204030204" pitchFamily="34" charset="0"/>
                <a:cs typeface="Times New Roman" panose="02020603050405020304" pitchFamily="18" charset="0"/>
              </a:rPr>
              <a:t>The believer’s longing is founded in God’s promises</a:t>
            </a:r>
          </a:p>
          <a:p>
            <a:pPr marR="0" lvl="0" algn="just">
              <a:spcBef>
                <a:spcPts val="0"/>
              </a:spcBef>
              <a:spcAft>
                <a:spcPts val="0"/>
              </a:spcAft>
            </a:pPr>
            <a:endParaRPr lang="en-US" sz="3200" b="1" dirty="0">
              <a:latin typeface="Arial" panose="020B0604020202020204" pitchFamily="34" charset="0"/>
              <a:ea typeface="Calibri" panose="020F0502020204030204" pitchFamily="34" charset="0"/>
              <a:cs typeface="Times New Roman" panose="02020603050405020304" pitchFamily="18" charset="0"/>
            </a:endParaRPr>
          </a:p>
          <a:p>
            <a:pPr marL="514350" marR="0" lvl="0" indent="-514350" algn="just">
              <a:spcBef>
                <a:spcPts val="0"/>
              </a:spcBef>
              <a:spcAft>
                <a:spcPts val="0"/>
              </a:spcAf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Christ would come from the seed of Abraham (Genesis 12:3)</a:t>
            </a:r>
          </a:p>
          <a:p>
            <a:pPr marL="514350" marR="0" lvl="0" indent="-514350" algn="just">
              <a:spcBef>
                <a:spcPts val="0"/>
              </a:spcBef>
              <a:spcAft>
                <a:spcPts val="0"/>
              </a:spcAf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Christ would come from the tribe of Judah (Genesis 49:10)</a:t>
            </a:r>
          </a:p>
          <a:p>
            <a:pPr marL="514350" marR="0" lvl="0" indent="-514350" algn="just">
              <a:spcBef>
                <a:spcPts val="0"/>
              </a:spcBef>
              <a:spcAft>
                <a:spcPts val="0"/>
              </a:spcAf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Christ would come from the line of David (2 Samuel 7:12-13; Jeremiah 23:5)</a:t>
            </a:r>
          </a:p>
          <a:p>
            <a:pPr marL="514350" marR="0" lvl="0" indent="-514350" algn="just">
              <a:spcBef>
                <a:spcPts val="0"/>
              </a:spcBef>
              <a:spcAft>
                <a:spcPts val="0"/>
              </a:spcAf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Christ would be born in Bethlehem (Micah 5:2)</a:t>
            </a:r>
          </a:p>
          <a:p>
            <a:pPr marL="514350" marR="0" lvl="0" indent="-514350" algn="just">
              <a:spcBef>
                <a:spcPts val="0"/>
              </a:spcBef>
              <a:spcAft>
                <a:spcPts val="0"/>
              </a:spcAf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Christ would be the sin-bearing sacrifice for His people (Isaiah 53:5-6)</a:t>
            </a:r>
          </a:p>
          <a:p>
            <a:pPr marR="0" lvl="0" algn="just">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1695704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75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75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75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200" b="1" dirty="0">
                <a:solidFill>
                  <a:srgbClr val="FFFF00"/>
                </a:solidFill>
              </a:rPr>
              <a:t>The Statistical probability of one person fulfilling The prophecies of the coming Christ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492862"/>
            <a:ext cx="11590636" cy="6124754"/>
          </a:xfrm>
          <a:prstGeom prst="rect">
            <a:avLst/>
          </a:prstGeom>
          <a:noFill/>
        </p:spPr>
        <p:txBody>
          <a:bodyPr wrap="square" rtlCol="0">
            <a:spAutoFit/>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 probability of </a:t>
            </a:r>
            <a:r>
              <a:rPr lang="en-US" sz="2800" b="1" dirty="0">
                <a:latin typeface="Calibri" panose="020F0502020204030204" pitchFamily="34" charset="0"/>
                <a:ea typeface="Calibri" panose="020F0502020204030204" pitchFamily="34" charset="0"/>
                <a:cs typeface="Times New Roman" panose="02020603050405020304" pitchFamily="18" charset="0"/>
              </a:rPr>
              <a:t>one person fulfilling just 16 prophecies is:</a:t>
            </a:r>
          </a:p>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 in 10 to the 45</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800" dirty="0">
                <a:effectLst/>
                <a:latin typeface="Calibri" panose="020F0502020204030204" pitchFamily="34" charset="0"/>
                <a:ea typeface="Calibri" panose="020F0502020204030204" pitchFamily="34" charset="0"/>
                <a:cs typeface="Times New Roman" panose="02020603050405020304" pitchFamily="18" charset="0"/>
              </a:rPr>
              <a:t> power or</a:t>
            </a:r>
          </a:p>
          <a:p>
            <a:pPr marL="0" marR="0" algn="ctr">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10,000,000,000,000,000,000,000,000,000,000,000,000,000,000,000</a:t>
            </a:r>
          </a:p>
          <a:p>
            <a:pPr marL="0" marR="0">
              <a:spcBef>
                <a:spcPts val="0"/>
              </a:spcBef>
              <a:spcAft>
                <a:spcPts val="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 probability of </a:t>
            </a:r>
            <a:r>
              <a:rPr lang="en-US" sz="2800" b="1" dirty="0">
                <a:latin typeface="Calibri" panose="020F0502020204030204" pitchFamily="34" charset="0"/>
                <a:ea typeface="Calibri" panose="020F0502020204030204" pitchFamily="34" charset="0"/>
                <a:cs typeface="Times New Roman" panose="02020603050405020304" pitchFamily="18" charset="0"/>
              </a:rPr>
              <a:t>one person fulfilling just 48 prophecies is:</a:t>
            </a:r>
          </a:p>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 in 10 to the 157</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800" dirty="0">
                <a:effectLst/>
                <a:latin typeface="Calibri" panose="020F0502020204030204" pitchFamily="34" charset="0"/>
                <a:ea typeface="Calibri" panose="020F0502020204030204" pitchFamily="34" charset="0"/>
                <a:cs typeface="Times New Roman" panose="02020603050405020304" pitchFamily="18" charset="0"/>
              </a:rPr>
              <a:t> power or</a:t>
            </a:r>
          </a:p>
          <a:p>
            <a:pPr algn="ctr"/>
            <a:r>
              <a:rPr lang="en-US" sz="2800" dirty="0">
                <a:latin typeface="Calibri" panose="020F0502020204030204" pitchFamily="34" charset="0"/>
                <a:ea typeface="Calibri" panose="020F0502020204030204" pitchFamily="34" charset="0"/>
                <a:cs typeface="Times New Roman" panose="02020603050405020304" pitchFamily="18" charset="0"/>
              </a:rPr>
              <a:t>100,000,000,000,000,000,000,000,000,000,000,000,000,000,000,000,000,000,000,000,000,000,000,000,000,000,000,000,000,000,000,000,000,000,000,000,000,000,000,000,000,000,000,000,000,000,000,000,000,000,000,000,000</a:t>
            </a:r>
          </a:p>
          <a:p>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Calibri" panose="020F0502020204030204" pitchFamily="34" charset="0"/>
                <a:ea typeface="Calibri" panose="020F0502020204030204" pitchFamily="34" charset="0"/>
                <a:cs typeface="Times New Roman" panose="02020603050405020304" pitchFamily="18" charset="0"/>
              </a:rPr>
              <a:t>The National Debt is:</a:t>
            </a:r>
          </a:p>
          <a:p>
            <a:pPr algn="ctr"/>
            <a:r>
              <a:rPr lang="en-US" sz="2800" dirty="0">
                <a:latin typeface="Calibri" panose="020F0502020204030204" pitchFamily="34" charset="0"/>
                <a:ea typeface="Calibri" panose="020F0502020204030204" pitchFamily="34" charset="0"/>
                <a:cs typeface="Times New Roman" panose="02020603050405020304" pitchFamily="18" charset="0"/>
              </a:rPr>
              <a:t>31,000,000,000,000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0363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1 Thessalonians 4:13-18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13 But we do not want you to be uninformed, brethren, about those who are asleep, so that you will not grieve as do the rest who have no hope. 14 For if we believe that Jesus died and rose again, even so God will bring with Him those who have fallen asleep in Jesus. 15 For this we say to you by the word of the Lord, that we who are alive and remain until the coming of the Lord, will not precede those who have fallen asleep. 16 For the Lord Himself will descend from heaven with a shout, with the voice of the archangel and with the trumpet of God, and the dead in Christ will rise first. 17 Then we who are alive and remain will be caught up together with them in the clouds to meet the Lord in the air, and so we shall always be with the Lord. 18 Therefore comfort one another with these words.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749227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Come Thou Long Expected Jesus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6392"/>
            <a:ext cx="11590636" cy="5663089"/>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believer’s longing is founded in God’s promises</a:t>
            </a:r>
          </a:p>
          <a:p>
            <a:pPr marL="342900" marR="0" lvl="0" indent="-34290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 believer’s longing is founded on God’s </a:t>
            </a:r>
            <a:r>
              <a:rPr lang="en-US" sz="1200" b="1" dirty="0">
                <a:latin typeface="Arial" panose="020B0604020202020204" pitchFamily="34" charset="0"/>
                <a:ea typeface="Calibri" panose="020F0502020204030204" pitchFamily="34" charset="0"/>
                <a:cs typeface="Times New Roman" panose="02020603050405020304" pitchFamily="18" charset="0"/>
              </a:rPr>
              <a:t>purposes </a:t>
            </a: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200" b="1" dirty="0">
              <a:latin typeface="Arial" panose="020B0604020202020204" pitchFamily="34" charset="0"/>
              <a:ea typeface="Calibri" panose="020F0502020204030204" pitchFamily="34" charset="0"/>
              <a:cs typeface="Times New Roman" panose="02020603050405020304" pitchFamily="18" charset="0"/>
            </a:endParaRPr>
          </a:p>
          <a:p>
            <a:pPr marL="514350" marR="0" lvl="0" indent="-514350" algn="just">
              <a:spcBef>
                <a:spcPts val="0"/>
              </a:spcBef>
              <a:spcAft>
                <a:spcPts val="0"/>
              </a:spcAf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Christ was born to release His people</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gn="ctr"/>
            <a:endParaRPr lang="en-US" sz="1200" i="1" dirty="0"/>
          </a:p>
          <a:p>
            <a:pPr algn="ctr"/>
            <a:r>
              <a:rPr lang="en-US" sz="2800" i="1" dirty="0"/>
              <a:t>Born to set Thy people free;</a:t>
            </a:r>
            <a:br>
              <a:rPr lang="en-US" sz="2800" i="1" dirty="0"/>
            </a:br>
            <a:r>
              <a:rPr lang="en-US" sz="2800" i="1" dirty="0"/>
              <a:t>From our fears and sins release us,</a:t>
            </a:r>
            <a:br>
              <a:rPr lang="en-US" sz="2800" i="1" dirty="0"/>
            </a:br>
            <a:r>
              <a:rPr lang="en-US" sz="2800" i="1" dirty="0"/>
              <a:t>Let us find our rest in Thee.</a:t>
            </a:r>
            <a:br>
              <a:rPr lang="en-US" sz="2800" i="1" dirty="0"/>
            </a:br>
            <a:r>
              <a:rPr lang="en-US" sz="2800" i="1" dirty="0"/>
              <a:t>Israel's strength and consolation,</a:t>
            </a:r>
            <a:br>
              <a:rPr lang="en-US" sz="2800" i="1" dirty="0"/>
            </a:br>
            <a:r>
              <a:rPr lang="en-US" sz="2800" i="1" dirty="0"/>
              <a:t>Hope of all the earth Thou art;</a:t>
            </a:r>
            <a:br>
              <a:rPr lang="en-US" sz="2800" i="1" dirty="0"/>
            </a:br>
            <a:r>
              <a:rPr lang="en-US" sz="2800" i="1" dirty="0"/>
              <a:t>Dear desire of every nation,</a:t>
            </a:r>
            <a:br>
              <a:rPr lang="en-US" sz="2800" i="1" dirty="0"/>
            </a:br>
            <a:r>
              <a:rPr lang="en-US" sz="2800" i="1" dirty="0"/>
              <a:t>Joy of every longing heart.</a:t>
            </a:r>
            <a:endParaRPr lang="en-US" sz="2800" dirty="0"/>
          </a:p>
          <a:p>
            <a:pPr marR="0" lvl="0" algn="just">
              <a:spcBef>
                <a:spcPts val="0"/>
              </a:spcBef>
              <a:spcAft>
                <a:spcPts val="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44332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750"/>
                                        <p:tgtEl>
                                          <p:spTgt spid="2">
                                            <p:txEl>
                                              <p:pRg st="3" end="3"/>
                                            </p:txEl>
                                          </p:spTgt>
                                        </p:tgtEl>
                                      </p:cBhvr>
                                    </p:animEffect>
                                  </p:childTnLst>
                                </p:cTn>
                              </p:par>
                            </p:childTnLst>
                          </p:cTn>
                        </p:par>
                        <p:par>
                          <p:cTn id="13" fill="hold">
                            <p:stCondLst>
                              <p:cond delay="1750"/>
                            </p:stCondLst>
                            <p:childTnLst>
                              <p:par>
                                <p:cTn id="14" presetID="10" presetClass="entr" presetSubtype="0" fill="hold" nodeType="afterEffect">
                                  <p:stCondLst>
                                    <p:cond delay="325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Come Thou Long Expected Jesus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6392"/>
            <a:ext cx="11590636" cy="5909310"/>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believer’s longing is founded in God’s promises</a:t>
            </a:r>
          </a:p>
          <a:p>
            <a:pPr marL="342900" marR="0" lvl="0" indent="-34290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 believer’s longing is founded on God’s purposes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200" b="1" dirty="0">
              <a:latin typeface="Arial" panose="020B0604020202020204" pitchFamily="34" charset="0"/>
              <a:ea typeface="Calibri" panose="020F0502020204030204" pitchFamily="34" charset="0"/>
              <a:cs typeface="Times New Roman" panose="02020603050405020304" pitchFamily="18" charset="0"/>
            </a:endParaRPr>
          </a:p>
          <a:p>
            <a:pPr marL="514350" marR="0" lvl="0" indent="-514350" algn="just">
              <a:spcBef>
                <a:spcPts val="0"/>
              </a:spcBef>
              <a:spcAft>
                <a:spcPts val="0"/>
              </a:spcAf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Christ was born to release His people</a:t>
            </a:r>
          </a:p>
          <a:p>
            <a:pPr marL="514350" marR="0" lvl="0" indent="-514350" algn="just">
              <a:spcBef>
                <a:spcPts val="0"/>
              </a:spcBef>
              <a:spcAft>
                <a:spcPts val="0"/>
              </a:spcAf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Christ was born to rule His people and the world</a:t>
            </a:r>
          </a:p>
          <a:p>
            <a:pPr marR="0" lvl="0" algn="ctr">
              <a:spcBef>
                <a:spcPts val="0"/>
              </a:spcBef>
              <a:spcAft>
                <a:spcPts val="0"/>
              </a:spcAft>
            </a:pPr>
            <a:endParaRPr lang="en-US" sz="2800" i="1" dirty="0">
              <a:latin typeface="Arial" panose="020B0604020202020204" pitchFamily="34" charset="0"/>
              <a:ea typeface="Calibri" panose="020F0502020204030204" pitchFamily="34" charset="0"/>
              <a:cs typeface="Times New Roman" panose="02020603050405020304" pitchFamily="18" charset="0"/>
            </a:endParaRPr>
          </a:p>
          <a:p>
            <a:pPr marR="0" lvl="0" algn="ctr">
              <a:spcBef>
                <a:spcPts val="0"/>
              </a:spcBef>
              <a:spcAft>
                <a:spcPts val="0"/>
              </a:spcAft>
            </a:pPr>
            <a:r>
              <a:rPr lang="en-US" sz="2800" i="1" dirty="0"/>
              <a:t>Born Thy people to deliver,</a:t>
            </a:r>
            <a:br>
              <a:rPr lang="en-US" sz="2800" i="1" dirty="0"/>
            </a:br>
            <a:r>
              <a:rPr lang="en-US" sz="2800" i="1" dirty="0"/>
              <a:t>Born a child and yet a King,</a:t>
            </a:r>
            <a:br>
              <a:rPr lang="en-US" sz="2800" i="1" dirty="0"/>
            </a:br>
            <a:r>
              <a:rPr lang="en-US" sz="2800" i="1" dirty="0"/>
              <a:t>Born to reign in us forever,</a:t>
            </a:r>
            <a:br>
              <a:rPr lang="en-US" sz="2800" i="1" dirty="0"/>
            </a:br>
            <a:r>
              <a:rPr lang="en-US" sz="2800" i="1" dirty="0"/>
              <a:t>Now Thy gracious kingdom bring.</a:t>
            </a:r>
            <a:br>
              <a:rPr lang="en-US" sz="2800" i="1" dirty="0"/>
            </a:br>
            <a:r>
              <a:rPr lang="en-US" sz="2800" i="1" dirty="0"/>
              <a:t>By Thine own eternal Spirit</a:t>
            </a:r>
            <a:br>
              <a:rPr lang="en-US" sz="2800" i="1" dirty="0"/>
            </a:br>
            <a:r>
              <a:rPr lang="en-US" sz="2800" i="1" dirty="0"/>
              <a:t>Rule in all our hearts alone;</a:t>
            </a:r>
            <a:endParaRPr lang="en-US" sz="2800" dirty="0"/>
          </a:p>
          <a:p>
            <a:pPr marR="0" lvl="0" algn="just">
              <a:spcBef>
                <a:spcPts val="0"/>
              </a:spcBef>
              <a:spcAft>
                <a:spcPts val="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4306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750"/>
                                        <p:tgtEl>
                                          <p:spTgt spid="2">
                                            <p:txEl>
                                              <p:pRg st="4" end="4"/>
                                            </p:txEl>
                                          </p:spTgt>
                                        </p:tgtEl>
                                      </p:cBhvr>
                                    </p:animEffect>
                                  </p:childTnLst>
                                </p:cTn>
                              </p:par>
                            </p:childTnLst>
                          </p:cTn>
                        </p:par>
                        <p:par>
                          <p:cTn id="8" fill="hold">
                            <p:stCondLst>
                              <p:cond delay="2250"/>
                            </p:stCondLst>
                            <p:childTnLst>
                              <p:par>
                                <p:cTn id="9" presetID="10" presetClass="entr" presetSubtype="0" fill="hold" nodeType="afterEffect">
                                  <p:stCondLst>
                                    <p:cond delay="3250"/>
                                  </p:stCondLst>
                                  <p:childTnLst>
                                    <p:set>
                                      <p:cBhvr>
                                        <p:cTn id="10" dur="1" fill="hold">
                                          <p:stCondLst>
                                            <p:cond delay="0"/>
                                          </p:stCondLst>
                                        </p:cTn>
                                        <p:tgtEl>
                                          <p:spTgt spid="2">
                                            <p:txEl>
                                              <p:pRg st="6" end="6"/>
                                            </p:txEl>
                                          </p:spTgt>
                                        </p:tgtEl>
                                        <p:attrNameLst>
                                          <p:attrName>style.visibility</p:attrName>
                                        </p:attrNameLst>
                                      </p:cBhvr>
                                      <p:to>
                                        <p:strVal val="visible"/>
                                      </p:to>
                                    </p:set>
                                    <p:animEffect transition="in" filter="fade">
                                      <p:cBhvr>
                                        <p:cTn id="11"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Romans 6:11-14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11 Even so consider yourselves to be dead to sin, but alive to God in Christ Jesus. 12 Therefore do not let sin reign in your mortal body so that you obey its lusts, 13 and do not go on presenting the members of your body to sin as instruments of unrighteousness; but present yourselves to God as those alive from the dead, and your members as instruments of righteousness to God. 14 For sin shall not be master over you, for you are not under law but under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50505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Daniel 7:13-14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401205"/>
          </a:xfrm>
          <a:prstGeom prst="rect">
            <a:avLst/>
          </a:prstGeom>
          <a:noFill/>
        </p:spPr>
        <p:txBody>
          <a:bodyPr wrap="square" rtlCol="0">
            <a:spAutoFit/>
          </a:bodyPr>
          <a:lstStyle/>
          <a:p>
            <a:pPr marL="0" marR="0" algn="just">
              <a:spcBef>
                <a:spcPts val="0"/>
              </a:spcBef>
              <a:spcAft>
                <a:spcPts val="0"/>
              </a:spcAft>
            </a:pPr>
            <a:r>
              <a:rPr lang="en-US" sz="3500" i="1" dirty="0">
                <a:effectLst/>
                <a:latin typeface="Calibri" panose="020F0502020204030204" pitchFamily="34" charset="0"/>
                <a:ea typeface="Calibri" panose="020F0502020204030204" pitchFamily="34" charset="0"/>
                <a:cs typeface="Calibri" panose="020F0502020204030204" pitchFamily="34" charset="0"/>
              </a:rPr>
              <a:t>13 I kept looking in the night visions, And behold, with the clouds of heaven One like a Son of Man was coming, And He came up to the Ancient of Days And was presented before Him. 14 And to Him was given dominion, Glory and a kingdom, That all the peoples, nations and men of every language Might serve Him. His dominion is an everlasting dominion Which will not pass away; And His kingdom is one Which will not be destroyed.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6850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Daniel 7:25-27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186309"/>
          </a:xfrm>
          <a:prstGeom prst="rect">
            <a:avLst/>
          </a:prstGeom>
          <a:noFill/>
        </p:spPr>
        <p:txBody>
          <a:bodyPr wrap="square" rtlCol="0">
            <a:spAutoFit/>
          </a:bodyPr>
          <a:lstStyle/>
          <a:p>
            <a:pPr marL="0" marR="0" algn="just">
              <a:spcBef>
                <a:spcPts val="0"/>
              </a:spcBef>
              <a:spcAft>
                <a:spcPts val="0"/>
              </a:spcAft>
            </a:pPr>
            <a:r>
              <a:rPr lang="en-US" sz="3500" i="1" dirty="0">
                <a:effectLst/>
                <a:latin typeface="Calibri" panose="020F0502020204030204" pitchFamily="34" charset="0"/>
                <a:ea typeface="Calibri" panose="020F0502020204030204" pitchFamily="34" charset="0"/>
                <a:cs typeface="Calibri" panose="020F0502020204030204" pitchFamily="34" charset="0"/>
              </a:rPr>
              <a:t>25 He [the Anti-Christ] will speak out against the Most High and wear down the saints of the Highest One, and he will intend to make alterations in times and in law; and they will be given into his hand for a time, times, and half a time. 26 But the court will sit for judgment, and his dominion will be taken away, annihilated and destroyed forever. 27 Then the sovereignty, the dominion and the greatness of all the kingdoms under the whole heaven will be given to the people of the saints of the Highest One; His kingdom will be an everlasting kingdom, and all the dominions will serve and obey Him.</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9801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Come Thou Long Expected Jesus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6392"/>
            <a:ext cx="11590636" cy="4739759"/>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believer’s longing is founded in God’s promises</a:t>
            </a:r>
          </a:p>
          <a:p>
            <a:pPr marL="342900" marR="0" lvl="0" indent="-34290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 believer’s longing is founded on God’s purposes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200" b="1" dirty="0">
              <a:latin typeface="Arial" panose="020B0604020202020204" pitchFamily="34" charset="0"/>
              <a:ea typeface="Calibri" panose="020F0502020204030204" pitchFamily="34" charset="0"/>
              <a:cs typeface="Times New Roman" panose="02020603050405020304" pitchFamily="18" charset="0"/>
            </a:endParaRPr>
          </a:p>
          <a:p>
            <a:pPr marL="514350" marR="0" lvl="0" indent="-514350" algn="just">
              <a:spcBef>
                <a:spcPts val="0"/>
              </a:spcBef>
              <a:spcAft>
                <a:spcPts val="0"/>
              </a:spcAf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Christ was born to release His people</a:t>
            </a:r>
          </a:p>
          <a:p>
            <a:pPr marL="514350" marR="0" lvl="0" indent="-514350" algn="just">
              <a:spcBef>
                <a:spcPts val="0"/>
              </a:spcBef>
              <a:spcAft>
                <a:spcPts val="0"/>
              </a:spcAf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Christ was born to rule His people and the world</a:t>
            </a:r>
          </a:p>
          <a:p>
            <a:pPr marL="514350" marR="0" lvl="0" indent="-514350" algn="just">
              <a:spcBef>
                <a:spcPts val="0"/>
              </a:spcBef>
              <a:spcAft>
                <a:spcPts val="0"/>
              </a:spcAf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Christ was born to relocate His people</a:t>
            </a:r>
          </a:p>
          <a:p>
            <a:pPr marR="0" lvl="0" algn="just">
              <a:spcBef>
                <a:spcPts val="0"/>
              </a:spcBef>
              <a:spcAft>
                <a:spcPts val="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marR="0" lvl="0" algn="ctr">
              <a:spcBef>
                <a:spcPts val="0"/>
              </a:spcBef>
              <a:spcAft>
                <a:spcPts val="0"/>
              </a:spcAft>
            </a:pPr>
            <a:r>
              <a:rPr lang="en-US" sz="3200" i="1" dirty="0"/>
              <a:t>By Thine all sufficient merit,</a:t>
            </a:r>
            <a:br>
              <a:rPr lang="en-US" sz="3200" i="1" dirty="0"/>
            </a:br>
            <a:r>
              <a:rPr lang="en-US" sz="3200" i="1" dirty="0"/>
              <a:t>Raise us to Thy glorious throne.</a:t>
            </a:r>
            <a:endParaRPr lang="en-US" sz="3200" dirty="0"/>
          </a:p>
          <a:p>
            <a:pPr marR="0" lvl="0" algn="just">
              <a:spcBef>
                <a:spcPts val="0"/>
              </a:spcBef>
              <a:spcAft>
                <a:spcPts val="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685361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750"/>
                                        <p:tgtEl>
                                          <p:spTgt spid="2">
                                            <p:txEl>
                                              <p:pRg st="5" end="5"/>
                                            </p:txEl>
                                          </p:spTgt>
                                        </p:tgtEl>
                                      </p:cBhvr>
                                    </p:animEffect>
                                  </p:childTnLst>
                                </p:cTn>
                              </p:par>
                            </p:childTnLst>
                          </p:cTn>
                        </p:par>
                        <p:par>
                          <p:cTn id="8" fill="hold">
                            <p:stCondLst>
                              <p:cond delay="2250"/>
                            </p:stCondLst>
                            <p:childTnLst>
                              <p:par>
                                <p:cTn id="9" presetID="10" presetClass="entr" presetSubtype="0" fill="hold" nodeType="afterEffect">
                                  <p:stCondLst>
                                    <p:cond delay="3250"/>
                                  </p:stCondLst>
                                  <p:childTnLst>
                                    <p:set>
                                      <p:cBhvr>
                                        <p:cTn id="10" dur="1" fill="hold">
                                          <p:stCondLst>
                                            <p:cond delay="0"/>
                                          </p:stCondLst>
                                        </p:cTn>
                                        <p:tgtEl>
                                          <p:spTgt spid="2">
                                            <p:txEl>
                                              <p:pRg st="7" end="7"/>
                                            </p:txEl>
                                          </p:spTgt>
                                        </p:tgtEl>
                                        <p:attrNameLst>
                                          <p:attrName>style.visibility</p:attrName>
                                        </p:attrNameLst>
                                      </p:cBhvr>
                                      <p:to>
                                        <p:strVal val="visible"/>
                                      </p:to>
                                    </p:set>
                                    <p:animEffect transition="in" filter="fade">
                                      <p:cBhvr>
                                        <p:cTn id="11"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Luke 23:42-43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Calibri" panose="020F0502020204030204" pitchFamily="34" charset="0"/>
              </a:rPr>
              <a:t>42 And he [the thief] was saying, “Jesus, remember me when You come in Your kingdom!” 43 And He said to him, “Truly I say to you, today you shall be with Me in Paradise.”</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82193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John 8:12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Times New Roman" panose="02020603050405020304" pitchFamily="18" charset="0"/>
              </a:rPr>
              <a:t>“I am the Light of the world; he who follows Me will not walk in the darkness, but will have the Light of life.” </a:t>
            </a:r>
            <a:endParaRPr lang="en-US" sz="4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2 Corinthians 5:2-8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 For indeed in this house we groan, longing to be clothed with our dwelling from heaven, 3 inasmuch as we, having put it on, will not be found naked. 4 For indeed while we are in this tent, we groan, being burdened, because we do not want to be unclothed but to be clothed, so that what is mortal will be swallowed up by life. 5 Now He who prepared us for this very purpose is God, who gave to us the Spirit as a pledge. 6 Therefore, being always of good courage, and knowing that while we are at home in the body we are absent from the Lord — 7 for we walk by faith, not by sight — 8 we are of good courage, I say, and prefer rather to be absent from the body and to be at home with the Lord.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195961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Come Thou Long Expected Jesus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6392"/>
            <a:ext cx="11590636" cy="4862870"/>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by Thine all sufficient merit,</a:t>
            </a:r>
            <a:br>
              <a:rPr lang="en-US" sz="3600" i="1" dirty="0">
                <a:effectLst/>
                <a:latin typeface="Calibri" panose="020F0502020204030204" pitchFamily="34" charset="0"/>
                <a:ea typeface="Calibri" panose="020F0502020204030204" pitchFamily="34" charset="0"/>
                <a:cs typeface="Times New Roman" panose="02020603050405020304" pitchFamily="18" charset="0"/>
              </a:rPr>
            </a:br>
            <a:r>
              <a:rPr lang="en-US" sz="3600" i="1" dirty="0">
                <a:effectLst/>
                <a:latin typeface="Calibri" panose="020F0502020204030204" pitchFamily="34" charset="0"/>
                <a:ea typeface="Calibri" panose="020F0502020204030204" pitchFamily="34" charset="0"/>
                <a:cs typeface="Times New Roman" panose="02020603050405020304" pitchFamily="18" charset="0"/>
              </a:rPr>
              <a:t>raise us to Thy glorious throne.</a:t>
            </a:r>
          </a:p>
          <a:p>
            <a:pPr marL="0" marR="0" algn="ctr">
              <a:spcBef>
                <a:spcPts val="0"/>
              </a:spcBef>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Hark! The Herald Angels Sing!</a:t>
            </a:r>
          </a:p>
          <a:p>
            <a:pPr algn="ctr"/>
            <a:r>
              <a:rPr lang="en-US" sz="3600" i="1" dirty="0">
                <a:effectLst/>
                <a:latin typeface="Calibri" panose="020F0502020204030204" pitchFamily="34" charset="0"/>
                <a:ea typeface="Calibri" panose="020F0502020204030204" pitchFamily="34" charset="0"/>
                <a:cs typeface="Calibri" panose="020F0502020204030204" pitchFamily="34" charset="0"/>
              </a:rPr>
              <a:t>Mild He lays His glory by,</a:t>
            </a:r>
            <a:br>
              <a:rPr lang="en-US" sz="3600" i="1" dirty="0">
                <a:effectLst/>
                <a:latin typeface="Calibri" panose="020F0502020204030204" pitchFamily="34" charset="0"/>
                <a:ea typeface="Calibri" panose="020F0502020204030204" pitchFamily="34" charset="0"/>
                <a:cs typeface="Calibri" panose="020F0502020204030204" pitchFamily="34" charset="0"/>
              </a:rPr>
            </a:br>
            <a:r>
              <a:rPr lang="en-US" sz="3600" i="1" dirty="0">
                <a:effectLst/>
                <a:latin typeface="Calibri" panose="020F0502020204030204" pitchFamily="34" charset="0"/>
                <a:ea typeface="Calibri" panose="020F0502020204030204" pitchFamily="34" charset="0"/>
                <a:cs typeface="Calibri" panose="020F0502020204030204" pitchFamily="34" charset="0"/>
              </a:rPr>
              <a:t>Born that man no more may die,</a:t>
            </a:r>
            <a:br>
              <a:rPr lang="en-US" sz="3600" i="1" dirty="0">
                <a:effectLst/>
                <a:latin typeface="Calibri" panose="020F0502020204030204" pitchFamily="34" charset="0"/>
                <a:ea typeface="Calibri" panose="020F0502020204030204" pitchFamily="34" charset="0"/>
                <a:cs typeface="Calibri" panose="020F0502020204030204" pitchFamily="34" charset="0"/>
              </a:rPr>
            </a:br>
            <a:r>
              <a:rPr lang="en-US" sz="3600" i="1" dirty="0">
                <a:effectLst/>
                <a:latin typeface="Calibri" panose="020F0502020204030204" pitchFamily="34" charset="0"/>
                <a:ea typeface="Calibri" panose="020F0502020204030204" pitchFamily="34" charset="0"/>
                <a:cs typeface="Calibri" panose="020F0502020204030204" pitchFamily="34" charset="0"/>
              </a:rPr>
              <a:t>Born to raise the sons of earth,</a:t>
            </a:r>
            <a:br>
              <a:rPr lang="en-US" sz="3600" i="1" dirty="0">
                <a:effectLst/>
                <a:latin typeface="Calibri" panose="020F0502020204030204" pitchFamily="34" charset="0"/>
                <a:ea typeface="Calibri" panose="020F0502020204030204" pitchFamily="34" charset="0"/>
                <a:cs typeface="Calibri" panose="020F0502020204030204" pitchFamily="34" charset="0"/>
              </a:rPr>
            </a:br>
            <a:r>
              <a:rPr lang="en-US" sz="3600" i="1" dirty="0">
                <a:effectLst/>
                <a:latin typeface="Calibri" panose="020F0502020204030204" pitchFamily="34" charset="0"/>
                <a:ea typeface="Calibri" panose="020F0502020204030204" pitchFamily="34" charset="0"/>
                <a:cs typeface="Calibri" panose="020F0502020204030204" pitchFamily="34" charset="0"/>
              </a:rPr>
              <a:t>Born to give them second birth.</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07377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d">
            <a:extLst>
              <a:ext uri="{FF2B5EF4-FFF2-40B4-BE49-F238E27FC236}">
                <a16:creationId xmlns:a16="http://schemas.microsoft.com/office/drawing/2014/main" id="{31D38DD6-F055-2A77-B87B-947E233AC4EB}"/>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December 18, 2022</a:t>
            </a:r>
          </a:p>
        </p:txBody>
      </p:sp>
    </p:spTree>
    <p:extLst>
      <p:ext uri="{BB962C8B-B14F-4D97-AF65-F5344CB8AC3E}">
        <p14:creationId xmlns:p14="http://schemas.microsoft.com/office/powerpoint/2010/main" val="311656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John 1:1-3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 In the beginning was the Word, and the Word was with God, and the Word was God. 2 He was in the beginning with God. 3 All things came into being through Him, and apart from Him nothing came into being that has come into being.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12845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a:solidFill>
                  <a:srgbClr val="FFFF00"/>
                </a:solidFill>
              </a:rPr>
              <a:t>John 1:4-9</a:t>
            </a:r>
            <a:endParaRPr lang="en-US" sz="3600" b="1" dirty="0">
              <a:solidFill>
                <a:srgbClr val="FFFF0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4 In Him was life, and the life was the Light of men. 5 The Light shines in the darkness, and the darkness did not comprehend it. 6 There came a man sent from God, whose name was John. 7 He came as a witness, to testify about the Light, so that all might believe through him. 8 He was not the Light, but he came to testify about the Light. 9 There was the true Light which, coming into the world, enlightens every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7784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John 1:14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Calibri" panose="020F0502020204030204" pitchFamily="34" charset="0"/>
              </a:rPr>
              <a:t>And the Word became flesh, and dwelt among us, and we saw His glory, glory as of the only begotten from the Father, full of grace and truth. </a:t>
            </a:r>
          </a:p>
        </p:txBody>
      </p:sp>
    </p:spTree>
    <p:extLst>
      <p:ext uri="{BB962C8B-B14F-4D97-AF65-F5344CB8AC3E}">
        <p14:creationId xmlns:p14="http://schemas.microsoft.com/office/powerpoint/2010/main" val="1483246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d">
            <a:extLst>
              <a:ext uri="{FF2B5EF4-FFF2-40B4-BE49-F238E27FC236}">
                <a16:creationId xmlns:a16="http://schemas.microsoft.com/office/drawing/2014/main" id="{31D38DD6-F055-2A77-B87B-947E233AC4E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4829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Haggai 2:4-7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186309"/>
          </a:xfrm>
          <a:prstGeom prst="rect">
            <a:avLst/>
          </a:prstGeom>
          <a:noFill/>
        </p:spPr>
        <p:txBody>
          <a:bodyPr wrap="square" rtlCol="0">
            <a:spAutoFit/>
          </a:bodyPr>
          <a:lstStyle/>
          <a:p>
            <a:pPr marL="0" marR="0" algn="just">
              <a:spcBef>
                <a:spcPts val="0"/>
              </a:spcBef>
              <a:spcAft>
                <a:spcPts val="0"/>
              </a:spcAft>
            </a:pPr>
            <a:r>
              <a:rPr lang="en-US" sz="3500" i="1" dirty="0">
                <a:effectLst/>
                <a:latin typeface="Calibri" panose="020F0502020204030204" pitchFamily="34" charset="0"/>
                <a:ea typeface="Calibri" panose="020F0502020204030204" pitchFamily="34" charset="0"/>
                <a:cs typeface="Calibri" panose="020F0502020204030204" pitchFamily="34" charset="0"/>
              </a:rPr>
              <a:t>4 'But now take courage, Zerubbabel,' declares the LORD, 'take courage also, Joshua son of </a:t>
            </a:r>
            <a:r>
              <a:rPr lang="en-US" sz="3500" i="1" dirty="0" err="1">
                <a:effectLst/>
                <a:latin typeface="Calibri" panose="020F0502020204030204" pitchFamily="34" charset="0"/>
                <a:ea typeface="Calibri" panose="020F0502020204030204" pitchFamily="34" charset="0"/>
                <a:cs typeface="Calibri" panose="020F0502020204030204" pitchFamily="34" charset="0"/>
              </a:rPr>
              <a:t>Jehozadak</a:t>
            </a:r>
            <a:r>
              <a:rPr lang="en-US" sz="3500" i="1" dirty="0">
                <a:effectLst/>
                <a:latin typeface="Calibri" panose="020F0502020204030204" pitchFamily="34" charset="0"/>
                <a:ea typeface="Calibri" panose="020F0502020204030204" pitchFamily="34" charset="0"/>
                <a:cs typeface="Calibri" panose="020F0502020204030204" pitchFamily="34" charset="0"/>
              </a:rPr>
              <a:t>, the high priest, and all you people of the land take courage,' declares the LORD, 'and work; </a:t>
            </a:r>
            <a:r>
              <a:rPr lang="en-US" sz="3500" b="1" i="1" u="sng" dirty="0">
                <a:effectLst/>
                <a:latin typeface="Calibri" panose="020F0502020204030204" pitchFamily="34" charset="0"/>
                <a:ea typeface="Calibri" panose="020F0502020204030204" pitchFamily="34" charset="0"/>
                <a:cs typeface="Calibri" panose="020F0502020204030204" pitchFamily="34" charset="0"/>
              </a:rPr>
              <a:t>for I am with you</a:t>
            </a:r>
            <a:r>
              <a:rPr lang="en-US" sz="3500" i="1" dirty="0">
                <a:effectLst/>
                <a:latin typeface="Calibri" panose="020F0502020204030204" pitchFamily="34" charset="0"/>
                <a:ea typeface="Calibri" panose="020F0502020204030204" pitchFamily="34" charset="0"/>
                <a:cs typeface="Calibri" panose="020F0502020204030204" pitchFamily="34" charset="0"/>
              </a:rPr>
              <a:t>,' declares the LORD of hosts. 5 'As for the promise which I made you when you came out of Egypt, My Spirit is abiding in your midst; do not fear!' 6 For thus says the Lord of hosts, 'Once more in a little while, I am going to shake the heavens and the earth, the sea also and the dry land. 7 </a:t>
            </a:r>
            <a:r>
              <a:rPr lang="en-US" sz="3500" b="1" i="1" dirty="0">
                <a:effectLst/>
                <a:latin typeface="Calibri" panose="020F0502020204030204" pitchFamily="34" charset="0"/>
                <a:ea typeface="Calibri" panose="020F0502020204030204" pitchFamily="34" charset="0"/>
                <a:cs typeface="Calibri" panose="020F0502020204030204" pitchFamily="34" charset="0"/>
              </a:rPr>
              <a:t>I will shake all the nations; and they will come with the wealth of all nations, and I will fill this house with glory,' says the LORD of hosts.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50579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The 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2891496"/>
            <a:ext cx="11590636" cy="1446550"/>
          </a:xfrm>
          <a:prstGeom prst="rect">
            <a:avLst/>
          </a:prstGeom>
          <a:noFill/>
        </p:spPr>
        <p:txBody>
          <a:bodyPr wrap="square" rtlCol="0">
            <a:spAutoFit/>
          </a:bodyPr>
          <a:lstStyle/>
          <a:p>
            <a:pPr marL="0" marR="0" algn="ctr">
              <a:spcBef>
                <a:spcPts val="0"/>
              </a:spcBef>
              <a:spcAft>
                <a:spcPts val="0"/>
              </a:spcAft>
            </a:pPr>
            <a:r>
              <a:rPr lang="en-US" sz="4400" i="1" dirty="0">
                <a:effectLst/>
                <a:latin typeface="Arial" panose="020B0604020202020204" pitchFamily="34" charset="0"/>
                <a:ea typeface="Calibri" panose="020F0502020204030204" pitchFamily="34" charset="0"/>
                <a:cs typeface="Times New Roman" panose="02020603050405020304" pitchFamily="18" charset="0"/>
              </a:rPr>
              <a:t>God’s people long to see Christ’s two-fold purpose of </a:t>
            </a:r>
            <a:r>
              <a:rPr lang="en-US" sz="4400" i="1" u="sng" dirty="0">
                <a:effectLst/>
                <a:latin typeface="Arial" panose="020B0604020202020204" pitchFamily="34" charset="0"/>
                <a:ea typeface="Calibri" panose="020F0502020204030204" pitchFamily="34" charset="0"/>
                <a:cs typeface="Times New Roman" panose="02020603050405020304" pitchFamily="18" charset="0"/>
              </a:rPr>
              <a:t>redemption</a:t>
            </a:r>
            <a:r>
              <a:rPr lang="en-US" sz="4400" i="1" dirty="0">
                <a:effectLst/>
                <a:latin typeface="Arial" panose="020B0604020202020204" pitchFamily="34" charset="0"/>
                <a:ea typeface="Calibri" panose="020F0502020204030204" pitchFamily="34" charset="0"/>
                <a:cs typeface="Times New Roman" panose="02020603050405020304" pitchFamily="18" charset="0"/>
              </a:rPr>
              <a:t> and </a:t>
            </a:r>
            <a:r>
              <a:rPr lang="en-US" sz="4400" i="1" u="sng" dirty="0">
                <a:effectLst/>
                <a:latin typeface="Arial" panose="020B0604020202020204" pitchFamily="34" charset="0"/>
                <a:ea typeface="Calibri" panose="020F0502020204030204" pitchFamily="34" charset="0"/>
                <a:cs typeface="Times New Roman" panose="02020603050405020304" pitchFamily="18" charset="0"/>
              </a:rPr>
              <a:t>kingdom</a:t>
            </a:r>
            <a:r>
              <a:rPr lang="en-US" sz="4400" i="1" dirty="0">
                <a:effectLst/>
                <a:latin typeface="Arial" panose="020B0604020202020204" pitchFamily="34" charset="0"/>
                <a:ea typeface="Calibri" panose="020F0502020204030204" pitchFamily="34" charset="0"/>
                <a:cs typeface="Times New Roman" panose="02020603050405020304" pitchFamily="18" charset="0"/>
              </a:rPr>
              <a:t> realized.</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5425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484B-47A7-69E5-C7E3-FD2573494AD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Come Thou Long Expected Jesus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6392"/>
            <a:ext cx="11590636" cy="5847755"/>
          </a:xfrm>
          <a:prstGeom prst="rect">
            <a:avLst/>
          </a:prstGeom>
          <a:noFill/>
        </p:spPr>
        <p:txBody>
          <a:bodyPr wrap="square" rtlCol="0">
            <a:spAutoFit/>
          </a:bodyPr>
          <a:lstStyle/>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Come, Thou long expected Jesus,</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born to set Thy people free;</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from our fears and sins release us,</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let us find our rest in Thee.</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Israel's strength and consolation,</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hope of all the earth Thou art;</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dear desire of every nation,</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joy of every longing heart.</a:t>
            </a:r>
          </a:p>
          <a:p>
            <a:pPr marL="0" marR="0" indent="457200" algn="just">
              <a:spcBef>
                <a:spcPts val="0"/>
              </a:spcBef>
              <a:spcAft>
                <a:spcPts val="0"/>
              </a:spcAft>
            </a:pPr>
            <a:r>
              <a:rPr lang="en-US" sz="2200" dirty="0">
                <a:effectLst/>
                <a:latin typeface="Arial" panose="020B060402020202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Born Thy people to deliver,</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born a child and yet a King,</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born to reign in us forever,</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now Thy gracious kingdom bring.</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By Thine own eternal spirit</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rule in all our hearts alone;</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by Thine all sufficient merit,</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raise us to Thy glorious throne.</a:t>
            </a:r>
          </a:p>
        </p:txBody>
      </p:sp>
    </p:spTree>
    <p:extLst>
      <p:ext uri="{BB962C8B-B14F-4D97-AF65-F5344CB8AC3E}">
        <p14:creationId xmlns:p14="http://schemas.microsoft.com/office/powerpoint/2010/main" val="15075030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16334</TotalTime>
  <Words>1674</Words>
  <Application>Microsoft Office PowerPoint</Application>
  <PresentationFormat>Widescreen</PresentationFormat>
  <Paragraphs>80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cp:lastModifiedBy>
  <cp:revision>328</cp:revision>
  <cp:lastPrinted>2020-05-22T15:03:41Z</cp:lastPrinted>
  <dcterms:created xsi:type="dcterms:W3CDTF">2019-06-22T19:37:39Z</dcterms:created>
  <dcterms:modified xsi:type="dcterms:W3CDTF">2022-12-17T18:16:50Z</dcterms:modified>
</cp:coreProperties>
</file>